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1" r:id="rId2"/>
    <p:sldId id="321" r:id="rId3"/>
    <p:sldId id="332" r:id="rId4"/>
    <p:sldId id="324" r:id="rId5"/>
    <p:sldId id="333" r:id="rId6"/>
    <p:sldId id="334" r:id="rId7"/>
    <p:sldId id="335" r:id="rId8"/>
    <p:sldId id="336" r:id="rId9"/>
    <p:sldId id="338" r:id="rId10"/>
    <p:sldId id="337" r:id="rId11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21" autoAdjust="0"/>
    <p:restoredTop sz="94660"/>
  </p:normalViewPr>
  <p:slideViewPr>
    <p:cSldViewPr>
      <p:cViewPr varScale="1">
        <p:scale>
          <a:sx n="71" d="100"/>
          <a:sy n="71" d="100"/>
        </p:scale>
        <p:origin x="450" y="28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4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1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2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2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2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平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3553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D79B92-F18C-0834-31DD-A14F668826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A7F1C7D-1304-3349-C599-9733B55662D2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円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4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446C18-DC95-71E8-016F-05355D6471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39B25FD-B4B2-940A-059E-8C88C394A071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日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2853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C94AC9-D68F-456F-D15A-871738A770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624232D-237E-0EAA-C1A7-798D5A0C2BDB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昼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751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E87997-2B27-C609-0003-9E2171BB2F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6502C0E-B596-9966-DBAF-93C48E360917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間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8934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0FEFB2-5DA6-D692-91DA-01D7232EAF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7262C70-57E8-EFEB-63A7-CB691D736C52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２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864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E0C561-89AE-B87F-63E2-C04A2696AB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688382C-1F36-7B4B-FCC4-4AE8116A92B2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ｈ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1157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441CF0-14B4-F461-AA57-A2AF4BAF52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9F3289D-359A-0DEB-76EF-4C1D654C1732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５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6755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ED99AD-8CDE-953D-CF98-17E9BD8A07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0351472-550E-FF85-A14D-CA2FF4CFF97C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en-US" altLang="ja-JP" dirty="0">
                <a:ln w="127000">
                  <a:noFill/>
                </a:ln>
                <a:solidFill>
                  <a:sysClr val="windowText" lastClr="000000"/>
                </a:solidFill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35921640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D10F77-85A5-4FF1-C658-CE74D1253B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63BB68C-28B4-8FB6-1A27-67D9EA133E48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en-US" altLang="ja-JP" dirty="0">
                <a:ln w="127000">
                  <a:noFill/>
                </a:ln>
                <a:solidFill>
                  <a:sysClr val="windowText" lastClr="000000"/>
                </a:solidFill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351104792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10</Words>
  <Application>Microsoft Office PowerPoint</Application>
  <PresentationFormat>A4 210 x 297 mm</PresentationFormat>
  <Paragraphs>10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2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moji0023_平日昼間 2h 500円</dc:title>
  <dc:subject>moji0023_平日昼間 2h 500円</dc:subject>
  <dc:creator>でじけろお</dc:creator>
  <cp:lastModifiedBy>Keroo</cp:lastModifiedBy>
  <cp:revision>1</cp:revision>
  <dcterms:created xsi:type="dcterms:W3CDTF">2014-12-04T06:28:15Z</dcterms:created>
  <dcterms:modified xsi:type="dcterms:W3CDTF">2025-08-05T01:17:43Z</dcterms:modified>
  <cp:version>1</cp:version>
</cp:coreProperties>
</file>